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6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0875"/>
            <a:ext cx="18479896" cy="10356589"/>
            <a:chOff x="0" y="-70875"/>
            <a:chExt cx="18479896" cy="10356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70875"/>
              <a:ext cx="18479896" cy="10356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189" y="7127803"/>
            <a:ext cx="5991976" cy="9916559"/>
            <a:chOff x="543189" y="7127803"/>
            <a:chExt cx="5991976" cy="9916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189" y="7127803"/>
              <a:ext cx="5991976" cy="9916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34104" y="7322709"/>
            <a:ext cx="5991976" cy="9916559"/>
            <a:chOff x="4534104" y="7322709"/>
            <a:chExt cx="5991976" cy="99165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4104" y="7322709"/>
              <a:ext cx="5991976" cy="99165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5700" y="8863089"/>
            <a:ext cx="3109333" cy="28571"/>
            <a:chOff x="8985700" y="8863089"/>
            <a:chExt cx="3109333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985700" y="8863089"/>
              <a:ext cx="3109333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774223" y="9213537"/>
            <a:ext cx="2625301" cy="28571"/>
            <a:chOff x="-774223" y="9213537"/>
            <a:chExt cx="262530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774223" y="9213537"/>
              <a:ext cx="262530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35739" y="10525787"/>
            <a:ext cx="2625301" cy="28571"/>
            <a:chOff x="3235739" y="10525787"/>
            <a:chExt cx="2625301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235739" y="10525787"/>
              <a:ext cx="2625301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6081" y="7491504"/>
            <a:ext cx="9549078" cy="2860947"/>
            <a:chOff x="10526081" y="7491504"/>
            <a:chExt cx="9549078" cy="28609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6081" y="7491504"/>
              <a:ext cx="9549078" cy="28609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356343" y="523417"/>
            <a:ext cx="8549570" cy="3678550"/>
            <a:chOff x="-1356343" y="523417"/>
            <a:chExt cx="8549570" cy="36785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56343" y="523417"/>
              <a:ext cx="8549570" cy="36785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4221" y="3047304"/>
            <a:ext cx="10062358" cy="6208689"/>
            <a:chOff x="514221" y="3047304"/>
            <a:chExt cx="10062358" cy="62086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221" y="3047304"/>
              <a:ext cx="10062358" cy="62086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25972" y="5609520"/>
            <a:ext cx="773546" cy="1908094"/>
            <a:chOff x="3325972" y="5609520"/>
            <a:chExt cx="773546" cy="19080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5972" y="5609520"/>
              <a:ext cx="773546" cy="19080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92103" y="8825229"/>
            <a:ext cx="8549570" cy="3678550"/>
            <a:chOff x="4992103" y="8825229"/>
            <a:chExt cx="8549570" cy="36785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2103" y="8825229"/>
              <a:ext cx="8549570" cy="367855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94241" y="918879"/>
            <a:ext cx="6292027" cy="656985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70069" y="6936987"/>
            <a:ext cx="6994126" cy="16442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1141" y="1041855"/>
            <a:ext cx="12671619" cy="6959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2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763"/>
            <a:ext cx="18285714" cy="1638991"/>
            <a:chOff x="0" y="-151763"/>
            <a:chExt cx="18285714" cy="1638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763"/>
              <a:ext cx="18285714" cy="1638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24" y="-11450"/>
            <a:ext cx="1481005" cy="10286799"/>
            <a:chOff x="-85724" y="-11450"/>
            <a:chExt cx="1481005" cy="102867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5226" y="8166522"/>
              <a:ext cx="2760009" cy="1433055"/>
              <a:chOff x="-725226" y="8166522"/>
              <a:chExt cx="2760009" cy="14330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60000">
                <a:off x="-725226" y="8166522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85724" y="1171569"/>
              <a:ext cx="1453553" cy="8120908"/>
              <a:chOff x="-85724" y="1171569"/>
              <a:chExt cx="1453553" cy="812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5724" y="1171569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994943" y="973054"/>
              <a:ext cx="3321665" cy="1376168"/>
              <a:chOff x="-994943" y="973054"/>
              <a:chExt cx="3321665" cy="13761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60000">
                <a:off x="-994943" y="973054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273142" y="9741667"/>
            <a:ext cx="1978665" cy="21429"/>
            <a:chOff x="-273142" y="9741667"/>
            <a:chExt cx="197866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700000">
              <a:off x="-273142" y="9741667"/>
              <a:ext cx="197866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829" y="1171569"/>
            <a:ext cx="17043870" cy="8120908"/>
            <a:chOff x="1367829" y="1171569"/>
            <a:chExt cx="17043870" cy="81209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829" y="1171569"/>
              <a:ext cx="17043870" cy="8120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55928" y="564524"/>
            <a:ext cx="1852808" cy="21429"/>
            <a:chOff x="-255928" y="564524"/>
            <a:chExt cx="1852808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60000">
              <a:off x="-255928" y="564524"/>
              <a:ext cx="1852808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71429" y="3348800"/>
            <a:ext cx="6171429" cy="3766446"/>
            <a:chOff x="2971429" y="3348800"/>
            <a:chExt cx="6171429" cy="3766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429" y="3348800"/>
              <a:ext cx="6171429" cy="3766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16683" y="3364349"/>
            <a:ext cx="6171429" cy="3766446"/>
            <a:chOff x="10616683" y="3364349"/>
            <a:chExt cx="6171429" cy="3766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16683" y="3364349"/>
              <a:ext cx="6171429" cy="37664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237021" y="7728894"/>
            <a:ext cx="20019121" cy="16763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37728" y="1527861"/>
            <a:ext cx="8239612" cy="14221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2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763"/>
            <a:ext cx="18285714" cy="1638991"/>
            <a:chOff x="0" y="-151763"/>
            <a:chExt cx="18285714" cy="1638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763"/>
              <a:ext cx="18285714" cy="1638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24" y="-11450"/>
            <a:ext cx="1481005" cy="10286799"/>
            <a:chOff x="-85724" y="-11450"/>
            <a:chExt cx="1481005" cy="102867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5226" y="8166522"/>
              <a:ext cx="2760009" cy="1433055"/>
              <a:chOff x="-725226" y="8166522"/>
              <a:chExt cx="2760009" cy="14330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60000">
                <a:off x="-725226" y="8166522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85724" y="1171569"/>
              <a:ext cx="1453553" cy="8120908"/>
              <a:chOff x="-85724" y="1171569"/>
              <a:chExt cx="1453553" cy="812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5724" y="1171569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994943" y="973054"/>
              <a:ext cx="3321665" cy="1376168"/>
              <a:chOff x="-994943" y="973054"/>
              <a:chExt cx="3321665" cy="13761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60000">
                <a:off x="-994943" y="973054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273142" y="9741667"/>
            <a:ext cx="1978665" cy="21429"/>
            <a:chOff x="-273142" y="9741667"/>
            <a:chExt cx="197866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700000">
              <a:off x="-273142" y="9741667"/>
              <a:ext cx="197866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1845" y="1047771"/>
            <a:ext cx="17043870" cy="8120908"/>
            <a:chOff x="1241845" y="1047771"/>
            <a:chExt cx="17043870" cy="81209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1845" y="1047771"/>
              <a:ext cx="17043870" cy="8120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55928" y="564524"/>
            <a:ext cx="1852808" cy="21429"/>
            <a:chOff x="-255928" y="564524"/>
            <a:chExt cx="1852808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60000">
              <a:off x="-255928" y="564524"/>
              <a:ext cx="1852808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30343" y="3259634"/>
            <a:ext cx="6171429" cy="3766446"/>
            <a:chOff x="2630343" y="3259634"/>
            <a:chExt cx="6171429" cy="3766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0343" y="3259634"/>
              <a:ext cx="6171429" cy="3766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97269" y="3259634"/>
            <a:ext cx="6171429" cy="3766446"/>
            <a:chOff x="10597269" y="3259634"/>
            <a:chExt cx="6171429" cy="3766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7269" y="3259634"/>
              <a:ext cx="6171429" cy="37664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52118" y="1496765"/>
            <a:ext cx="4799948" cy="14221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77083" y="7611350"/>
            <a:ext cx="7401134" cy="18377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3177" y="7660205"/>
            <a:ext cx="7670369" cy="1319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2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763"/>
            <a:ext cx="18285714" cy="1638991"/>
            <a:chOff x="0" y="-151763"/>
            <a:chExt cx="18285714" cy="1638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763"/>
              <a:ext cx="18285714" cy="1638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24" y="-11450"/>
            <a:ext cx="1481005" cy="10286799"/>
            <a:chOff x="-85724" y="-11450"/>
            <a:chExt cx="1481005" cy="102867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5226" y="8166522"/>
              <a:ext cx="2760009" cy="1433055"/>
              <a:chOff x="-725226" y="8166522"/>
              <a:chExt cx="2760009" cy="14330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60000">
                <a:off x="-725226" y="8166522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85724" y="1171569"/>
              <a:ext cx="1453553" cy="8120908"/>
              <a:chOff x="-85724" y="1171569"/>
              <a:chExt cx="1453553" cy="812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5724" y="1171569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994943" y="973054"/>
              <a:ext cx="3321665" cy="1376168"/>
              <a:chOff x="-994943" y="973054"/>
              <a:chExt cx="3321665" cy="13761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60000">
                <a:off x="-994943" y="973054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273142" y="9741667"/>
            <a:ext cx="1978665" cy="21429"/>
            <a:chOff x="-273142" y="9741667"/>
            <a:chExt cx="197866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700000">
              <a:off x="-273142" y="9741667"/>
              <a:ext cx="197866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829" y="1171569"/>
            <a:ext cx="17043870" cy="8120908"/>
            <a:chOff x="1367829" y="1171569"/>
            <a:chExt cx="17043870" cy="81209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829" y="1171569"/>
              <a:ext cx="17043870" cy="8120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55928" y="564524"/>
            <a:ext cx="1852808" cy="21429"/>
            <a:chOff x="-255928" y="564524"/>
            <a:chExt cx="1852808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60000">
              <a:off x="-255928" y="564524"/>
              <a:ext cx="1852808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71429" y="3348800"/>
            <a:ext cx="6171429" cy="3766446"/>
            <a:chOff x="2971429" y="3348800"/>
            <a:chExt cx="6171429" cy="3766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429" y="3348800"/>
              <a:ext cx="6171429" cy="3766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75423" y="3348800"/>
            <a:ext cx="6171429" cy="3766446"/>
            <a:chOff x="10575423" y="3348800"/>
            <a:chExt cx="6171429" cy="3766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5423" y="3348800"/>
              <a:ext cx="6171429" cy="37664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2461" y="1558956"/>
            <a:ext cx="6850224" cy="13807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0097" y="7723861"/>
            <a:ext cx="7669844" cy="16939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703" y="7723865"/>
            <a:ext cx="8052882" cy="16939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0875"/>
            <a:ext cx="18479896" cy="10356589"/>
            <a:chOff x="0" y="-70875"/>
            <a:chExt cx="18479896" cy="10356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70875"/>
              <a:ext cx="18479896" cy="10356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189" y="7127803"/>
            <a:ext cx="5991976" cy="9916559"/>
            <a:chOff x="543189" y="7127803"/>
            <a:chExt cx="5991976" cy="9916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189" y="7127803"/>
              <a:ext cx="5991976" cy="9916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34104" y="7322709"/>
            <a:ext cx="5991976" cy="9916559"/>
            <a:chOff x="4534104" y="7322709"/>
            <a:chExt cx="5991976" cy="99165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4104" y="7322709"/>
              <a:ext cx="5991976" cy="99165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85700" y="8863089"/>
            <a:ext cx="3109333" cy="28571"/>
            <a:chOff x="8985700" y="8863089"/>
            <a:chExt cx="3109333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985700" y="8863089"/>
              <a:ext cx="3109333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774223" y="9213537"/>
            <a:ext cx="2625301" cy="28571"/>
            <a:chOff x="-774223" y="9213537"/>
            <a:chExt cx="262530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774223" y="9213537"/>
              <a:ext cx="262530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35739" y="10525787"/>
            <a:ext cx="2625301" cy="28571"/>
            <a:chOff x="3235739" y="10525787"/>
            <a:chExt cx="2625301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235739" y="10525787"/>
              <a:ext cx="2625301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6081" y="7491504"/>
            <a:ext cx="9549078" cy="2860947"/>
            <a:chOff x="10526081" y="7491504"/>
            <a:chExt cx="9549078" cy="28609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6081" y="7491504"/>
              <a:ext cx="9549078" cy="28609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356343" y="523417"/>
            <a:ext cx="8549570" cy="3678550"/>
            <a:chOff x="-1356343" y="523417"/>
            <a:chExt cx="8549570" cy="36785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56343" y="523417"/>
              <a:ext cx="8549570" cy="36785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4221" y="3047304"/>
            <a:ext cx="10062358" cy="6208689"/>
            <a:chOff x="514221" y="3047304"/>
            <a:chExt cx="10062358" cy="62086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221" y="3047304"/>
              <a:ext cx="10062358" cy="62086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25972" y="5609520"/>
            <a:ext cx="773546" cy="1908094"/>
            <a:chOff x="3325972" y="5609520"/>
            <a:chExt cx="773546" cy="19080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5972" y="5609520"/>
              <a:ext cx="773546" cy="19080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92103" y="8825229"/>
            <a:ext cx="8549570" cy="3678550"/>
            <a:chOff x="4992103" y="8825229"/>
            <a:chExt cx="8549570" cy="36785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2103" y="8825229"/>
              <a:ext cx="8549570" cy="367855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03107" y="891317"/>
            <a:ext cx="6273847" cy="641743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76573" y="6269788"/>
            <a:ext cx="6994126" cy="164424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1141" y="1041855"/>
            <a:ext cx="12671619" cy="6959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30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7" y="8958470"/>
            <a:ext cx="18663527" cy="2375596"/>
            <a:chOff x="-66667" y="8958470"/>
            <a:chExt cx="18663527" cy="23755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449033" y="9446379"/>
              <a:ext cx="8092693" cy="1399779"/>
              <a:chOff x="10449033" y="9446379"/>
              <a:chExt cx="8092693" cy="13997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1220000">
                <a:off x="10449033" y="9446379"/>
                <a:ext cx="8092693" cy="13997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66667" y="9313098"/>
              <a:ext cx="1918764" cy="1078972"/>
              <a:chOff x="-66667" y="9313098"/>
              <a:chExt cx="1918764" cy="10789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-66667" y="9313098"/>
                <a:ext cx="1918764" cy="10789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77285" y="2655311"/>
              <a:ext cx="1434703" cy="14753100"/>
              <a:chOff x="7477285" y="2655311"/>
              <a:chExt cx="1434703" cy="1475310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7477285" y="2655311"/>
                <a:ext cx="1434703" cy="147531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730157" y="-1797066"/>
            <a:ext cx="1460315" cy="12643135"/>
            <a:chOff x="-730157" y="-1797066"/>
            <a:chExt cx="1460315" cy="1264313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4016078" y="1549391"/>
              <a:ext cx="8092693" cy="1399779"/>
              <a:chOff x="-4016078" y="1549391"/>
              <a:chExt cx="8092693" cy="13997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4016078" y="1549391"/>
                <a:ext cx="8092693" cy="13997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2163797" y="7974187"/>
              <a:ext cx="4664791" cy="1078972"/>
              <a:chOff x="-2163797" y="7974187"/>
              <a:chExt cx="4664791" cy="107897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-2163797" y="7974187"/>
                <a:ext cx="4664791" cy="107897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730157" y="2378722"/>
              <a:ext cx="1434703" cy="6171429"/>
              <a:chOff x="-730157" y="2378722"/>
              <a:chExt cx="1434703" cy="6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730157" y="2378722"/>
                <a:ext cx="1434703" cy="617142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568254" y="-311688"/>
            <a:ext cx="3221779" cy="10747206"/>
            <a:chOff x="15568254" y="-311688"/>
            <a:chExt cx="3221779" cy="107472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83473" y="2057143"/>
              <a:ext cx="3206560" cy="6850533"/>
              <a:chOff x="15583473" y="2057143"/>
              <a:chExt cx="3206560" cy="685053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583473" y="2057143"/>
                <a:ext cx="3206560" cy="68505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598146" y="7243630"/>
              <a:ext cx="3161996" cy="3221779"/>
              <a:chOff x="15598146" y="7243630"/>
              <a:chExt cx="3161996" cy="322177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15598146" y="7243630"/>
                <a:ext cx="3161996" cy="322177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095103" y="176682"/>
              <a:ext cx="4183301" cy="3206560"/>
              <a:chOff x="15095103" y="176682"/>
              <a:chExt cx="4183301" cy="320656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5095103" y="176682"/>
                <a:ext cx="4183301" cy="320656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7316" y="-323821"/>
            <a:ext cx="18613498" cy="1568650"/>
            <a:chOff x="17316" y="-323821"/>
            <a:chExt cx="18613498" cy="156865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265694" y="-251037"/>
              <a:ext cx="8353338" cy="1423081"/>
              <a:chOff x="10265694" y="-251037"/>
              <a:chExt cx="8353338" cy="142308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740000">
                <a:off x="10265694" y="-251037"/>
                <a:ext cx="8353338" cy="142308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316" y="-20106"/>
              <a:ext cx="1734470" cy="1212698"/>
              <a:chOff x="17316" y="-20106"/>
              <a:chExt cx="1734470" cy="121269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2400000">
                <a:off x="17316" y="-20106"/>
                <a:ext cx="1734470" cy="121269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270618" y="-6467514"/>
              <a:ext cx="1434703" cy="13856035"/>
              <a:chOff x="7270618" y="-6467514"/>
              <a:chExt cx="1434703" cy="1385603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7270618" y="-6467514"/>
                <a:ext cx="1434703" cy="1385603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18702" y="1180952"/>
            <a:ext cx="14959294" cy="8149620"/>
            <a:chOff x="618702" y="1180952"/>
            <a:chExt cx="14959294" cy="81496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8702" y="1180952"/>
              <a:ext cx="14959294" cy="81496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43833" y="1213083"/>
            <a:ext cx="5547619" cy="8090591"/>
            <a:chOff x="643833" y="1213083"/>
            <a:chExt cx="5547619" cy="809059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3833" y="1213083"/>
              <a:ext cx="5547619" cy="80905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637435" y="3981529"/>
            <a:ext cx="3491315" cy="782195"/>
            <a:chOff x="6637435" y="3981529"/>
            <a:chExt cx="3491315" cy="7821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37435" y="3981529"/>
              <a:ext cx="3491315" cy="7821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97771" y="3981529"/>
            <a:ext cx="3491315" cy="782195"/>
            <a:chOff x="10697771" y="3981529"/>
            <a:chExt cx="3491315" cy="78219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97771" y="3981529"/>
              <a:ext cx="3491315" cy="7821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37435" y="5460419"/>
            <a:ext cx="3491315" cy="782195"/>
            <a:chOff x="6637435" y="5460419"/>
            <a:chExt cx="3491315" cy="7821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37435" y="5460419"/>
              <a:ext cx="3491315" cy="78219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697771" y="5460419"/>
            <a:ext cx="3491315" cy="782195"/>
            <a:chOff x="10697771" y="5460419"/>
            <a:chExt cx="3491315" cy="7821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97771" y="5460419"/>
              <a:ext cx="3491315" cy="78219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442363" y="6550141"/>
            <a:ext cx="876015" cy="3253307"/>
            <a:chOff x="14442363" y="6550141"/>
            <a:chExt cx="876015" cy="325330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42363" y="6550141"/>
              <a:ext cx="876015" cy="325330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05580" y="1785519"/>
            <a:ext cx="1335442" cy="118406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05678" y="1656126"/>
            <a:ext cx="3864049" cy="210050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64679" y="4082136"/>
            <a:ext cx="2291553" cy="88885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06003" y="4010765"/>
            <a:ext cx="2056941" cy="92079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45631" y="5525841"/>
            <a:ext cx="2753789" cy="92403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925050" y="5561031"/>
            <a:ext cx="1645274" cy="888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45420" y="8847473"/>
            <a:ext cx="20145073" cy="1466788"/>
            <a:chOff x="-1745420" y="8847473"/>
            <a:chExt cx="20145073" cy="14667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19552" y="8847473"/>
              <a:ext cx="8480102" cy="1466788"/>
              <a:chOff x="9919552" y="8847473"/>
              <a:chExt cx="8480102" cy="14667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9919552" y="8847473"/>
                <a:ext cx="8480102" cy="14667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745420" y="8847473"/>
              <a:ext cx="1918764" cy="1078972"/>
              <a:chOff x="-1745420" y="8847473"/>
              <a:chExt cx="1918764" cy="10789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-1745420" y="8847473"/>
                <a:ext cx="1918764" cy="10789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374044" y="2640345"/>
              <a:ext cx="1434703" cy="13856035"/>
              <a:chOff x="5374044" y="2640345"/>
              <a:chExt cx="1434703" cy="138560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5374044" y="2640345"/>
                <a:ext cx="1434703" cy="138560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267794" y="-114286"/>
            <a:ext cx="3432063" cy="10495238"/>
            <a:chOff x="15267794" y="-114286"/>
            <a:chExt cx="3432063" cy="104952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278367" y="1419602"/>
              <a:ext cx="3293428" cy="7457143"/>
              <a:chOff x="15278367" y="1419602"/>
              <a:chExt cx="3293428" cy="7457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78367" y="1419602"/>
                <a:ext cx="3293428" cy="745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68166" y="6659784"/>
              <a:ext cx="4128461" cy="3257650"/>
              <a:chOff x="14868166" y="6659784"/>
              <a:chExt cx="4128461" cy="325765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60000">
                <a:off x="14868166" y="6659784"/>
                <a:ext cx="4128461" cy="325765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68166" y="349232"/>
              <a:ext cx="4128461" cy="3257650"/>
              <a:chOff x="14868166" y="349232"/>
              <a:chExt cx="4128461" cy="32576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60000">
                <a:off x="14868166" y="349232"/>
                <a:ext cx="4128461" cy="325765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971023" y="452089"/>
              <a:ext cx="4128461" cy="3257650"/>
              <a:chOff x="14971023" y="452089"/>
              <a:chExt cx="4128461" cy="325765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60000">
                <a:off x="14971023" y="452089"/>
                <a:ext cx="4128461" cy="325765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79456" y="1353503"/>
            <a:ext cx="15460784" cy="7549878"/>
            <a:chOff x="-79456" y="1353503"/>
            <a:chExt cx="15460784" cy="7549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9456" y="1353503"/>
              <a:ext cx="15460784" cy="75498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9048" y="1356647"/>
            <a:ext cx="6952381" cy="7549878"/>
            <a:chOff x="-19048" y="1356647"/>
            <a:chExt cx="6952381" cy="75498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048" y="1356647"/>
              <a:ext cx="6952381" cy="75498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86667" y="1352252"/>
            <a:ext cx="7142857" cy="7552381"/>
            <a:chOff x="-186667" y="1352252"/>
            <a:chExt cx="7142857" cy="75523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6667" y="1352252"/>
              <a:ext cx="7142857" cy="75523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18206" y="4923810"/>
            <a:ext cx="1489303" cy="594211"/>
            <a:chOff x="8018206" y="4923810"/>
            <a:chExt cx="1489303" cy="5942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8206" y="4923810"/>
              <a:ext cx="1489303" cy="5942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18206" y="5801234"/>
            <a:ext cx="1489303" cy="594211"/>
            <a:chOff x="8018206" y="5801234"/>
            <a:chExt cx="1489303" cy="5942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18206" y="5801234"/>
              <a:ext cx="1489303" cy="5942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18206" y="6678659"/>
            <a:ext cx="1489303" cy="594211"/>
            <a:chOff x="8018206" y="6678659"/>
            <a:chExt cx="1489303" cy="5942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8206" y="6678659"/>
              <a:ext cx="1489303" cy="5942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82969" y="591667"/>
            <a:ext cx="3595966" cy="35714"/>
            <a:chOff x="15182969" y="591667"/>
            <a:chExt cx="3595966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300000">
              <a:off x="15182969" y="591667"/>
              <a:ext cx="3595966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178706" y="9569533"/>
            <a:ext cx="3252878" cy="35714"/>
            <a:chOff x="15178706" y="9569533"/>
            <a:chExt cx="3252878" cy="357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9300000">
              <a:off x="15178706" y="9569533"/>
              <a:ext cx="3252878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799991" y="7217945"/>
            <a:ext cx="849585" cy="2797916"/>
            <a:chOff x="4799991" y="7217945"/>
            <a:chExt cx="849585" cy="27979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9991" y="7217945"/>
              <a:ext cx="849585" cy="279791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20069" y="2713660"/>
            <a:ext cx="7779246" cy="168882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32052" y="1913319"/>
            <a:ext cx="3345543" cy="11913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83083" y="4928074"/>
            <a:ext cx="1552609" cy="65189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64141" y="5805483"/>
            <a:ext cx="1661038" cy="65059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00341" y="6682912"/>
            <a:ext cx="1457828" cy="65163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86760" y="4954083"/>
            <a:ext cx="2782905" cy="65845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87017" y="5831848"/>
            <a:ext cx="4175724" cy="65845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93007" y="6721426"/>
            <a:ext cx="3674581" cy="677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0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45420" y="8847473"/>
            <a:ext cx="20145073" cy="1466788"/>
            <a:chOff x="-1745420" y="8847473"/>
            <a:chExt cx="20145073" cy="146678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19552" y="8847473"/>
              <a:ext cx="8480102" cy="1466788"/>
              <a:chOff x="9919552" y="8847473"/>
              <a:chExt cx="8480102" cy="14667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9919552" y="8847473"/>
                <a:ext cx="8480102" cy="14667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745420" y="8847473"/>
              <a:ext cx="1918764" cy="1078972"/>
              <a:chOff x="-1745420" y="8847473"/>
              <a:chExt cx="1918764" cy="10789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-1745420" y="8847473"/>
                <a:ext cx="1918764" cy="10789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374044" y="2640345"/>
              <a:ext cx="1434703" cy="13856035"/>
              <a:chOff x="5374044" y="2640345"/>
              <a:chExt cx="1434703" cy="138560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5374044" y="2640345"/>
                <a:ext cx="1434703" cy="138560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267794" y="-114286"/>
            <a:ext cx="3432063" cy="10495238"/>
            <a:chOff x="15267794" y="-114286"/>
            <a:chExt cx="3432063" cy="104952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278367" y="1419602"/>
              <a:ext cx="3293428" cy="7457143"/>
              <a:chOff x="15278367" y="1419602"/>
              <a:chExt cx="3293428" cy="7457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78367" y="1419602"/>
                <a:ext cx="3293428" cy="745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68166" y="6659784"/>
              <a:ext cx="4128461" cy="3257650"/>
              <a:chOff x="14868166" y="6659784"/>
              <a:chExt cx="4128461" cy="325765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60000">
                <a:off x="14868166" y="6659784"/>
                <a:ext cx="4128461" cy="325765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868166" y="349232"/>
              <a:ext cx="4128461" cy="3257650"/>
              <a:chOff x="14868166" y="349232"/>
              <a:chExt cx="4128461" cy="32576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60000">
                <a:off x="14868166" y="349232"/>
                <a:ext cx="4128461" cy="325765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971023" y="452089"/>
              <a:ext cx="4128461" cy="3257650"/>
              <a:chOff x="14971023" y="452089"/>
              <a:chExt cx="4128461" cy="325765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60000">
                <a:off x="14971023" y="452089"/>
                <a:ext cx="4128461" cy="325765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79456" y="1353503"/>
            <a:ext cx="15460784" cy="7549878"/>
            <a:chOff x="-79456" y="1353503"/>
            <a:chExt cx="15460784" cy="7549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9456" y="1353503"/>
              <a:ext cx="15460784" cy="75498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9048" y="1356647"/>
            <a:ext cx="6952381" cy="7549878"/>
            <a:chOff x="-19048" y="1356647"/>
            <a:chExt cx="6952381" cy="75498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048" y="1356647"/>
              <a:ext cx="6952381" cy="75498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86667" y="1352252"/>
            <a:ext cx="7142857" cy="7552381"/>
            <a:chOff x="-186667" y="1352252"/>
            <a:chExt cx="7142857" cy="75523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6667" y="1352252"/>
              <a:ext cx="7142857" cy="75523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182969" y="591667"/>
            <a:ext cx="3595966" cy="35714"/>
            <a:chOff x="15182969" y="591667"/>
            <a:chExt cx="3595966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300000">
              <a:off x="15182969" y="591667"/>
              <a:ext cx="3595966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78706" y="9569533"/>
            <a:ext cx="3252878" cy="35714"/>
            <a:chOff x="15178706" y="9569533"/>
            <a:chExt cx="3252878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300000">
              <a:off x="15178706" y="9569533"/>
              <a:ext cx="3252878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99991" y="7217945"/>
            <a:ext cx="849585" cy="2797916"/>
            <a:chOff x="4799991" y="7217945"/>
            <a:chExt cx="849585" cy="27979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99991" y="7217945"/>
              <a:ext cx="849585" cy="279791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50660" y="2692888"/>
            <a:ext cx="7827723" cy="60379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87360" y="1618081"/>
            <a:ext cx="4001886" cy="1191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2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9048"/>
            <a:ext cx="18342857" cy="1220846"/>
            <a:chOff x="-19048" y="-19048"/>
            <a:chExt cx="18342857" cy="1220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9048"/>
              <a:ext cx="18342857" cy="1220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24" y="-11450"/>
            <a:ext cx="1481005" cy="10286799"/>
            <a:chOff x="-85724" y="-11450"/>
            <a:chExt cx="1481005" cy="102867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5226" y="8166522"/>
              <a:ext cx="2760009" cy="1433055"/>
              <a:chOff x="-725226" y="8166522"/>
              <a:chExt cx="2760009" cy="14330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60000">
                <a:off x="-725226" y="8166522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85724" y="1171569"/>
              <a:ext cx="1453553" cy="8120908"/>
              <a:chOff x="-85724" y="1171569"/>
              <a:chExt cx="1453553" cy="812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5724" y="1171569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994943" y="973054"/>
              <a:ext cx="3321665" cy="1376168"/>
              <a:chOff x="-994943" y="973054"/>
              <a:chExt cx="3321665" cy="13761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60000">
                <a:off x="-994943" y="973054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861852" y="2989"/>
            <a:ext cx="1481005" cy="10286799"/>
            <a:chOff x="16861852" y="2989"/>
            <a:chExt cx="1481005" cy="102867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22350" y="8180961"/>
              <a:ext cx="2760009" cy="1433055"/>
              <a:chOff x="16222350" y="8180961"/>
              <a:chExt cx="2760009" cy="14330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60000">
                <a:off x="16222350" y="8180961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889304" y="1186008"/>
              <a:ext cx="1453553" cy="8120908"/>
              <a:chOff x="16889304" y="1186008"/>
              <a:chExt cx="1453553" cy="812090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889304" y="1186008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930412" y="987493"/>
              <a:ext cx="3321665" cy="1376168"/>
              <a:chOff x="15930412" y="987493"/>
              <a:chExt cx="3321665" cy="137616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60000">
                <a:off x="15930412" y="987493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242296" y="9770238"/>
            <a:ext cx="1817925" cy="21429"/>
            <a:chOff x="-242296" y="9770238"/>
            <a:chExt cx="1817925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-242296" y="9770238"/>
              <a:ext cx="181792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650585" y="602434"/>
            <a:ext cx="1852845" cy="21429"/>
            <a:chOff x="16650585" y="602434"/>
            <a:chExt cx="1852845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60000">
              <a:off x="16650585" y="602434"/>
              <a:ext cx="185284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227889" y="621481"/>
            <a:ext cx="1892240" cy="21429"/>
            <a:chOff x="-227889" y="621481"/>
            <a:chExt cx="1892240" cy="2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460000">
              <a:off x="-227889" y="621481"/>
              <a:ext cx="1892240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26387" y="9785662"/>
            <a:ext cx="1701241" cy="21429"/>
            <a:chOff x="16726387" y="9785662"/>
            <a:chExt cx="1701241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00000">
              <a:off x="16726387" y="9785662"/>
              <a:ext cx="1701241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7829" y="1171569"/>
            <a:ext cx="15494023" cy="8120908"/>
            <a:chOff x="1367829" y="1171569"/>
            <a:chExt cx="15494023" cy="81209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829" y="1171569"/>
              <a:ext cx="15494023" cy="81209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61654" y="1526817"/>
            <a:ext cx="10098644" cy="7308537"/>
            <a:chOff x="4661654" y="1526817"/>
            <a:chExt cx="10098644" cy="73085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1654" y="1526817"/>
              <a:ext cx="10098644" cy="73085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45935" y="1673326"/>
            <a:ext cx="10706536" cy="7048609"/>
            <a:chOff x="3645935" y="1673326"/>
            <a:chExt cx="10706536" cy="704860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45935" y="1673326"/>
              <a:ext cx="10706536" cy="704860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69413" y="-23885"/>
            <a:ext cx="5827710" cy="13629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2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9048"/>
            <a:ext cx="18342857" cy="1220846"/>
            <a:chOff x="-19048" y="-19048"/>
            <a:chExt cx="18342857" cy="1220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9048"/>
              <a:ext cx="18342857" cy="1220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24" y="-11450"/>
            <a:ext cx="1481005" cy="10286799"/>
            <a:chOff x="-85724" y="-11450"/>
            <a:chExt cx="1481005" cy="102867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5226" y="8166522"/>
              <a:ext cx="2760009" cy="1433055"/>
              <a:chOff x="-725226" y="8166522"/>
              <a:chExt cx="2760009" cy="14330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60000">
                <a:off x="-725226" y="8166522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85724" y="1171569"/>
              <a:ext cx="1453553" cy="8120908"/>
              <a:chOff x="-85724" y="1171569"/>
              <a:chExt cx="1453553" cy="812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5724" y="1171569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994943" y="973054"/>
              <a:ext cx="3321665" cy="1376168"/>
              <a:chOff x="-994943" y="973054"/>
              <a:chExt cx="3321665" cy="13761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60000">
                <a:off x="-994943" y="973054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861852" y="2989"/>
            <a:ext cx="1481005" cy="10286799"/>
            <a:chOff x="16861852" y="2989"/>
            <a:chExt cx="1481005" cy="102867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22350" y="8180961"/>
              <a:ext cx="2760009" cy="1433055"/>
              <a:chOff x="16222350" y="8180961"/>
              <a:chExt cx="2760009" cy="14330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60000">
                <a:off x="16222350" y="8180961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889304" y="1186008"/>
              <a:ext cx="1453553" cy="8120908"/>
              <a:chOff x="16889304" y="1186008"/>
              <a:chExt cx="1453553" cy="812090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889304" y="1186008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930412" y="987493"/>
              <a:ext cx="3321665" cy="1376168"/>
              <a:chOff x="15930412" y="987493"/>
              <a:chExt cx="3321665" cy="137616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60000">
                <a:off x="15930412" y="987493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242296" y="9770238"/>
            <a:ext cx="1817925" cy="21429"/>
            <a:chOff x="-242296" y="9770238"/>
            <a:chExt cx="1817925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00000">
              <a:off x="-242296" y="9770238"/>
              <a:ext cx="181792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650585" y="602434"/>
            <a:ext cx="1852845" cy="21429"/>
            <a:chOff x="16650585" y="602434"/>
            <a:chExt cx="1852845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60000">
              <a:off x="16650585" y="602434"/>
              <a:ext cx="1852845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227889" y="621481"/>
            <a:ext cx="1892240" cy="21429"/>
            <a:chOff x="-227889" y="621481"/>
            <a:chExt cx="1892240" cy="2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460000">
              <a:off x="-227889" y="621481"/>
              <a:ext cx="1892240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26387" y="9785662"/>
            <a:ext cx="1701241" cy="21429"/>
            <a:chOff x="16726387" y="9785662"/>
            <a:chExt cx="1701241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00000">
              <a:off x="16726387" y="9785662"/>
              <a:ext cx="1701241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7829" y="1171569"/>
            <a:ext cx="15494023" cy="8120908"/>
            <a:chOff x="1367829" y="1171569"/>
            <a:chExt cx="15494023" cy="81209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829" y="1171569"/>
              <a:ext cx="15494023" cy="81209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75474" y="1265187"/>
            <a:ext cx="8534766" cy="7983199"/>
            <a:chOff x="4875474" y="1265187"/>
            <a:chExt cx="8534766" cy="7983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5474" y="1265187"/>
              <a:ext cx="8534766" cy="798319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24379" y="10810"/>
            <a:ext cx="5274680" cy="13869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2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763"/>
            <a:ext cx="18285714" cy="1638991"/>
            <a:chOff x="0" y="-151763"/>
            <a:chExt cx="18285714" cy="1638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763"/>
              <a:ext cx="18285714" cy="1638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24" y="-11450"/>
            <a:ext cx="1481005" cy="10286799"/>
            <a:chOff x="-85724" y="-11450"/>
            <a:chExt cx="1481005" cy="102867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5226" y="8166522"/>
              <a:ext cx="2760009" cy="1433055"/>
              <a:chOff x="-725226" y="8166522"/>
              <a:chExt cx="2760009" cy="14330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60000">
                <a:off x="-725226" y="8166522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85724" y="1171569"/>
              <a:ext cx="1453553" cy="8120908"/>
              <a:chOff x="-85724" y="1171569"/>
              <a:chExt cx="1453553" cy="812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5724" y="1171569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994943" y="973054"/>
              <a:ext cx="3321665" cy="1376168"/>
              <a:chOff x="-994943" y="973054"/>
              <a:chExt cx="3321665" cy="13761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60000">
                <a:off x="-994943" y="973054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273142" y="9741667"/>
            <a:ext cx="1978665" cy="21429"/>
            <a:chOff x="-273142" y="9741667"/>
            <a:chExt cx="197866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700000">
              <a:off x="-273142" y="9741667"/>
              <a:ext cx="197866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829" y="1171569"/>
            <a:ext cx="17043870" cy="8120908"/>
            <a:chOff x="1367829" y="1171569"/>
            <a:chExt cx="17043870" cy="81209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829" y="1171569"/>
              <a:ext cx="17043870" cy="8120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55928" y="564524"/>
            <a:ext cx="1852808" cy="21429"/>
            <a:chOff x="-255928" y="564524"/>
            <a:chExt cx="1852808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60000">
              <a:off x="-255928" y="564524"/>
              <a:ext cx="1852808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30343" y="3259634"/>
            <a:ext cx="6171429" cy="3766446"/>
            <a:chOff x="2630343" y="3259634"/>
            <a:chExt cx="6171429" cy="3766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0343" y="3259634"/>
              <a:ext cx="6171429" cy="3766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19524" y="3348800"/>
            <a:ext cx="6171429" cy="3766446"/>
            <a:chOff x="10519524" y="3348800"/>
            <a:chExt cx="6171429" cy="3766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9524" y="3348800"/>
              <a:ext cx="6171429" cy="37664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17328" y="1496766"/>
            <a:ext cx="5452289" cy="141868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5472" y="7691053"/>
            <a:ext cx="8119769" cy="12578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74083" y="7640988"/>
            <a:ext cx="7309963" cy="1778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2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763"/>
            <a:ext cx="18285714" cy="1638991"/>
            <a:chOff x="0" y="-151763"/>
            <a:chExt cx="18285714" cy="1638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763"/>
              <a:ext cx="18285714" cy="1638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24" y="-11450"/>
            <a:ext cx="1481005" cy="10286799"/>
            <a:chOff x="-85724" y="-11450"/>
            <a:chExt cx="1481005" cy="102867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5226" y="8166522"/>
              <a:ext cx="2760009" cy="1433055"/>
              <a:chOff x="-725226" y="8166522"/>
              <a:chExt cx="2760009" cy="14330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60000">
                <a:off x="-725226" y="8166522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85724" y="1171569"/>
              <a:ext cx="1453553" cy="8120908"/>
              <a:chOff x="-85724" y="1171569"/>
              <a:chExt cx="1453553" cy="812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5724" y="1171569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994943" y="973054"/>
              <a:ext cx="3321665" cy="1376168"/>
              <a:chOff x="-994943" y="973054"/>
              <a:chExt cx="3321665" cy="13761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60000">
                <a:off x="-994943" y="973054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273142" y="9741667"/>
            <a:ext cx="1978665" cy="21429"/>
            <a:chOff x="-273142" y="9741667"/>
            <a:chExt cx="197866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700000">
              <a:off x="-273142" y="9741667"/>
              <a:ext cx="197866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829" y="1171569"/>
            <a:ext cx="17043870" cy="8120908"/>
            <a:chOff x="1367829" y="1171569"/>
            <a:chExt cx="17043870" cy="81209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829" y="1171569"/>
              <a:ext cx="17043870" cy="8120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55928" y="564524"/>
            <a:ext cx="1852808" cy="21429"/>
            <a:chOff x="-255928" y="564524"/>
            <a:chExt cx="1852808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60000">
              <a:off x="-255928" y="564524"/>
              <a:ext cx="1852808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00888" y="3259634"/>
            <a:ext cx="6171429" cy="3766446"/>
            <a:chOff x="2800888" y="3259634"/>
            <a:chExt cx="6171429" cy="3766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0888" y="3259634"/>
              <a:ext cx="6171429" cy="3766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81720" y="3259634"/>
            <a:ext cx="6171429" cy="3766446"/>
            <a:chOff x="10581720" y="3259634"/>
            <a:chExt cx="6171429" cy="3766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1720" y="3259634"/>
              <a:ext cx="6171429" cy="37664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09832" y="1512308"/>
            <a:ext cx="5036176" cy="13807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2083" y="7640988"/>
            <a:ext cx="7161734" cy="17785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7005" y="7691053"/>
            <a:ext cx="8058502" cy="17384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2A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1763"/>
            <a:ext cx="18285714" cy="1638991"/>
            <a:chOff x="0" y="-151763"/>
            <a:chExt cx="18285714" cy="1638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1763"/>
              <a:ext cx="18285714" cy="1638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24" y="-11450"/>
            <a:ext cx="1481005" cy="10286799"/>
            <a:chOff x="-85724" y="-11450"/>
            <a:chExt cx="1481005" cy="102867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25226" y="8166522"/>
              <a:ext cx="2760009" cy="1433055"/>
              <a:chOff x="-725226" y="8166522"/>
              <a:chExt cx="2760009" cy="14330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60000">
                <a:off x="-725226" y="8166522"/>
                <a:ext cx="2760009" cy="14330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85724" y="1171569"/>
              <a:ext cx="1453553" cy="8120908"/>
              <a:chOff x="-85724" y="1171569"/>
              <a:chExt cx="1453553" cy="812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5724" y="1171569"/>
                <a:ext cx="1453553" cy="8120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994943" y="973054"/>
              <a:ext cx="3321665" cy="1376168"/>
              <a:chOff x="-994943" y="973054"/>
              <a:chExt cx="3321665" cy="13761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60000">
                <a:off x="-994943" y="973054"/>
                <a:ext cx="3321665" cy="13761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273142" y="9741667"/>
            <a:ext cx="1978665" cy="21429"/>
            <a:chOff x="-273142" y="9741667"/>
            <a:chExt cx="197866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700000">
              <a:off x="-273142" y="9741667"/>
              <a:ext cx="197866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829" y="1171569"/>
            <a:ext cx="17043870" cy="8120908"/>
            <a:chOff x="1367829" y="1171569"/>
            <a:chExt cx="17043870" cy="81209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829" y="1171569"/>
              <a:ext cx="17043870" cy="8120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55928" y="564524"/>
            <a:ext cx="1852808" cy="21429"/>
            <a:chOff x="-255928" y="564524"/>
            <a:chExt cx="1852808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60000">
              <a:off x="-255928" y="564524"/>
              <a:ext cx="1852808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09133" y="3348800"/>
            <a:ext cx="6171429" cy="3766446"/>
            <a:chOff x="2409133" y="3348800"/>
            <a:chExt cx="6171429" cy="3766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9133" y="3348800"/>
              <a:ext cx="6171429" cy="37664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5155" y="3348800"/>
            <a:ext cx="6171429" cy="3766446"/>
            <a:chOff x="10765155" y="3348800"/>
            <a:chExt cx="6171429" cy="3766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5155" y="3348800"/>
              <a:ext cx="6171429" cy="37664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18163" y="1543407"/>
            <a:ext cx="6954127" cy="13807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73178" y="7640988"/>
            <a:ext cx="8594182" cy="12868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52024" y="7691053"/>
            <a:ext cx="7459036" cy="12578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2023-12-21T08:50:25Z</dcterms:created>
  <dcterms:modified xsi:type="dcterms:W3CDTF">2023-12-21T08:50:25Z</dcterms:modified>
</cp:coreProperties>
</file>